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6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02531-2801-4562-95D2-B59C225374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BE3195-5C56-4151-A71D-C785780240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C3616-22A7-4297-BDD3-45DBE5B8F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2BFA7-7078-4824-8FD4-129216446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129E0-D8A4-498E-AE12-4259DB61C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732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5A79A-C608-49EF-B333-5083E60D2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536394-A45F-415A-A9A7-2CF227891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4A4255-7312-4E33-A4B5-2362D55C8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AAF92-979D-4B3B-9CE3-9C2119D94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61BDC1-89DC-4EFC-8427-3CDB941E90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967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3C81B-8EFD-4EAC-8B31-C28E6E8884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4A130E-922E-4419-BBFB-2AEF4F0687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F7D81-7C5E-4EE4-9802-DA8E85C30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44F0E-44BE-4EC3-A098-F38E1AC95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0C552-3AD6-4734-8003-0887B93E1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6936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55EF3-60DE-453F-8E9E-9C3872D80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690E45-AF40-4718-B368-E8FEF8958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0C9CC-D831-43A0-9137-6DCD0E829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63823-15E3-459A-9B16-B7456A5E7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619C29-2C89-400A-A274-F77389FAE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1240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1C841-14C5-448D-9F8A-472C87FFE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95DF02-4B4E-4B2B-99D8-528C43F5D3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E05586-EF47-4E18-B9CA-E3F74CED6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468FF-B315-4712-AA60-239C9A9E9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E74EC-454A-4BED-B3DE-E24DCCDAB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7501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AD588-0F9F-47B4-98CA-49F62AFB6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AFE2-7AF4-4A4C-985D-2513408733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57F47E-0D07-4781-94EC-23D663D940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D9538-0924-4BE9-BDDF-5C075D624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6B3A89-DB0A-44C0-A5FA-E430CE9DC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B9F7F-7BC5-491F-BD41-32C406A3D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8403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54311-7C4E-4E89-A473-CDA1D8DEE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97FD5B-2197-4032-AA1A-312675967B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FCE3F8-C8C0-43F6-A2EF-5D34BFA186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974A8D-B4B2-4CDF-A512-0DFD5AEA66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C49375-707E-423E-B4C2-C55721D36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709558-8931-42B6-AEE0-6DC6FEF11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364092-9CB7-46AE-8BC4-7B4A97920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6F6664-9E41-446A-8C15-42A787B2C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1108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67D39-E56D-4DA3-93DD-BB6FEAF16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503FA2-501C-49DC-B2E3-69E13BC7A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B5CED0-59A0-47AB-A296-EFBA04F43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447EAD-183F-499B-BD13-33CB550E6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4661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7552D6-B30F-420B-BF4C-93ABA648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8C172A-0DC3-4D78-AD31-BAC46CFD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661DAD-37FA-44FA-9C31-B0630253C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0479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13C9B-9B18-40CE-AD27-A8B41C826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D41324-93F4-4FBA-9CC9-B65A827B7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09C5F-97F7-4231-ABDA-0311147160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A3DE6E-4690-44EC-9A7F-8CAFA7FE8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A1C105-ED5B-4ADA-8FBC-4D4EF5002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41873D-8669-4F07-AC01-AFA2A408E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9997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2D2BE-796A-498E-A07A-6BE77F5B5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5BF192-BEDE-4EB0-954C-0356B9FA7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75EBA-A6E8-4FD9-89AB-D24C0164C5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508963-0BA9-4313-93FE-0BD48163A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CF36F5-94CA-4D84-8D29-FB950C52D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F7A43-D265-4E7A-9957-976A4A68C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3758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9E0A95-54E1-4409-9B21-67F5A7307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65BAB-D3CD-4D58-BA7C-6982779392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FD410-FEA2-464D-9493-913E337B26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72C80-019A-4420-963A-CEA37F182708}" type="datetimeFigureOut">
              <a:rPr lang="en-IN" smtClean="0"/>
              <a:t>31-05-2020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082D76-2508-4DD4-B597-6121F927D6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9F07A-9AF2-4056-9121-7447B67F39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C0A0BA-C4E0-4EDC-BE10-7745C61522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1689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25FF6-864A-4D7A-9E03-FCC261D9C7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7831A-E74C-42E9-A41C-EDBFECCEE4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AE13C7-D7BF-4B80-BE2E-E0332447C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926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1C21BD-8FAB-440A-8C20-64373C3E3A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350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0ED273-A8C7-45A3-BF38-CF62A1B20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896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3A7709-BE03-4BD8-824F-060C932AE6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218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FC85FD-E452-4D6D-B1DA-50CE6FE5E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472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BECA26-9D22-4A36-B16C-B983A20E8C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866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A2EE18-B0FD-4E05-9F10-52010D071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368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B4B341-A59A-426F-84D8-FBB53737F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5752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11 Unique Ways to Say ‘Thank You’ in an Email">
            <a:extLst>
              <a:ext uri="{FF2B5EF4-FFF2-40B4-BE49-F238E27FC236}">
                <a16:creationId xmlns:a16="http://schemas.microsoft.com/office/drawing/2014/main" id="{A9DC6C9C-705C-4814-B52E-F9436DDD0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4104" y="855677"/>
            <a:ext cx="9544853" cy="5023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2267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</Words>
  <Application>Microsoft Office PowerPoint</Application>
  <PresentationFormat>Widescreen</PresentationFormat>
  <Paragraphs>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Nilesh Mishra</dc:creator>
  <cp:lastModifiedBy>Nilesh Mishra</cp:lastModifiedBy>
  <cp:revision>5</cp:revision>
  <dcterms:created xsi:type="dcterms:W3CDTF">2020-05-31T11:22:50Z</dcterms:created>
  <dcterms:modified xsi:type="dcterms:W3CDTF">2020-05-31T12:43:49Z</dcterms:modified>
</cp:coreProperties>
</file>

<file path=docProps/thumbnail.jpeg>
</file>